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8" r:id="rId2"/>
    <p:sldId id="259" r:id="rId3"/>
    <p:sldId id="273" r:id="rId4"/>
    <p:sldId id="291" r:id="rId5"/>
    <p:sldId id="290" r:id="rId6"/>
    <p:sldId id="292" r:id="rId7"/>
    <p:sldId id="274" r:id="rId8"/>
    <p:sldId id="260" r:id="rId9"/>
    <p:sldId id="256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  <p:cmAuthor id="2" name="A5307" initials="A" lastIdx="1" clrIdx="1">
    <p:extLst>
      <p:ext uri="{19B8F6BF-5375-455C-9EA6-DF929625EA0E}">
        <p15:presenceInfo xmlns:p15="http://schemas.microsoft.com/office/powerpoint/2012/main" userId="S::A5307@365office.gold::3bdcc48a-ff62-43de-95b0-d07b4c62ec61" providerId="AD"/>
      </p:ext>
    </p:extLst>
  </p:cmAuthor>
  <p:cmAuthor id="3" name="노 승수" initials="노승" lastIdx="2" clrIdx="2">
    <p:extLst>
      <p:ext uri="{19B8F6BF-5375-455C-9EA6-DF929625EA0E}">
        <p15:presenceInfo xmlns:p15="http://schemas.microsoft.com/office/powerpoint/2012/main" userId="eaeb33b8a4dd4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2106"/>
    <a:srgbClr val="499250"/>
    <a:srgbClr val="485BAC"/>
    <a:srgbClr val="9A7D75"/>
    <a:srgbClr val="677787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63" autoAdjust="0"/>
    <p:restoredTop sz="96638"/>
  </p:normalViewPr>
  <p:slideViewPr>
    <p:cSldViewPr snapToGrid="0">
      <p:cViewPr varScale="1">
        <p:scale>
          <a:sx n="142" d="100"/>
          <a:sy n="142" d="100"/>
        </p:scale>
        <p:origin x="42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3029-186E-B14E-8D8F-CCF891FCEB47}" type="datetimeFigureOut">
              <a:rPr kumimoji="1" lang="ko-Kore-KR" altLang="en-US" smtClean="0"/>
              <a:t>11/09/2021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D38E-D838-8443-BAF0-B22DD4D1F6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41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79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3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2762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109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846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239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078711" y="1339742"/>
            <a:ext cx="5572125" cy="2759294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432858" y="2221599"/>
            <a:ext cx="4863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IoT sensor data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수집을 통한</a:t>
            </a:r>
            <a:endParaRPr lang="en-CA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edge computing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기술 구현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A0F0DB-E356-DC44-B26A-C232A860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04" y="3791330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ore-CA" altLang="ko-Kore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CA-2005-2B4D-BA9E-069CFA53A7C7}"/>
              </a:ext>
            </a:extLst>
          </p:cNvPr>
          <p:cNvSpPr txBox="1"/>
          <p:nvPr/>
        </p:nvSpPr>
        <p:spPr>
          <a:xfrm>
            <a:off x="9565013" y="5177179"/>
            <a:ext cx="236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+mn-ea"/>
              </a:rPr>
              <a:t>짱설팀</a:t>
            </a:r>
            <a:endParaRPr kumimoji="1" lang="en-US" altLang="ko-KR" sz="2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2013112016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</a:rPr>
              <a:t>노승수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2016110413 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박희상</a:t>
            </a:r>
            <a:endParaRPr kumimoji="1" lang="ko-Kore-CA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14902" y="30435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058494" y="5457825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02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차후 진행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A1EA8-25B0-2447-935D-F1E6BE6C539E}"/>
              </a:ext>
            </a:extLst>
          </p:cNvPr>
          <p:cNvSpPr txBox="1"/>
          <p:nvPr/>
        </p:nvSpPr>
        <p:spPr>
          <a:xfrm>
            <a:off x="6058494" y="594002"/>
            <a:ext cx="534352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01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 진행상황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1. UI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4924578" y="1874728"/>
            <a:ext cx="2193229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1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48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28F1F-4CC7-472A-99EF-BFA5DF3C5E8B}"/>
              </a:ext>
            </a:extLst>
          </p:cNvPr>
          <p:cNvSpPr txBox="1"/>
          <p:nvPr/>
        </p:nvSpPr>
        <p:spPr>
          <a:xfrm>
            <a:off x="6724606" y="2413337"/>
            <a:ext cx="5467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날짜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>
                <a:latin typeface="+mn-ea"/>
              </a:rPr>
              <a:t>시간 표시</a:t>
            </a:r>
            <a:endParaRPr kumimoji="1" lang="en-US" altLang="ko-KR" sz="20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긴급통화와 그래프표시 버튼</a:t>
            </a:r>
            <a:endParaRPr kumimoji="1" lang="en-US" altLang="en-US" sz="20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AE27C7-F663-4E58-B151-38303F610EA1}"/>
              </a:ext>
            </a:extLst>
          </p:cNvPr>
          <p:cNvSpPr/>
          <p:nvPr/>
        </p:nvSpPr>
        <p:spPr>
          <a:xfrm flipV="1">
            <a:off x="7183941" y="2245318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F4563D-1BD1-4B9C-A2D3-F528255D3801}"/>
              </a:ext>
            </a:extLst>
          </p:cNvPr>
          <p:cNvSpPr txBox="1"/>
          <p:nvPr/>
        </p:nvSpPr>
        <p:spPr>
          <a:xfrm>
            <a:off x="8183423" y="1761586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UI(</a:t>
            </a:r>
            <a:r>
              <a:rPr kumimoji="1"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메인</a:t>
            </a:r>
            <a:r>
              <a:rPr kumimoji="1"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056" name="Picture 32" descr="settings icon">
            <a:extLst>
              <a:ext uri="{FF2B5EF4-FFF2-40B4-BE49-F238E27FC236}">
                <a16:creationId xmlns:a16="http://schemas.microsoft.com/office/drawing/2014/main" id="{6F098192-97A5-48A0-9260-1EB99F8FB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03" y="4871970"/>
            <a:ext cx="578341" cy="57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74CD00-CAD6-413B-8544-81B72ACE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674" y="1252861"/>
            <a:ext cx="3410761" cy="543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C6F458-6A1F-4E2E-B3A4-07463B11434D}"/>
              </a:ext>
            </a:extLst>
          </p:cNvPr>
          <p:cNvSpPr/>
          <p:nvPr/>
        </p:nvSpPr>
        <p:spPr>
          <a:xfrm>
            <a:off x="7835318" y="3317522"/>
            <a:ext cx="4244830" cy="201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그래프 버튼을 클릭하면 자동으로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DB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업데이트 후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날짜를 선택하면 데이터베이스에서 해당 정보를 불러와 그래프 출력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CF7D0F-E1ED-4ED5-92C3-7CDE7DFF0138}"/>
              </a:ext>
            </a:extLst>
          </p:cNvPr>
          <p:cNvSpPr/>
          <p:nvPr/>
        </p:nvSpPr>
        <p:spPr>
          <a:xfrm flipV="1">
            <a:off x="8064785" y="3254663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19123-F70D-4214-9D2F-37BB55842614}"/>
              </a:ext>
            </a:extLst>
          </p:cNvPr>
          <p:cNvSpPr txBox="1"/>
          <p:nvPr/>
        </p:nvSpPr>
        <p:spPr>
          <a:xfrm>
            <a:off x="8386967" y="2770931"/>
            <a:ext cx="2771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UI(</a:t>
            </a:r>
            <a:r>
              <a:rPr kumimoji="1" lang="ko-KR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그래프</a:t>
            </a:r>
            <a:r>
              <a:rPr kumimoji="1"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FEC609-4FA9-42CB-83B0-77FC2843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560" y="1110988"/>
            <a:ext cx="3871038" cy="55422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A57112-BDDA-47E4-8338-B977EBDC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933" y="1110988"/>
            <a:ext cx="3513501" cy="55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4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C6F458-6A1F-4E2E-B3A4-07463B11434D}"/>
              </a:ext>
            </a:extLst>
          </p:cNvPr>
          <p:cNvSpPr/>
          <p:nvPr/>
        </p:nvSpPr>
        <p:spPr>
          <a:xfrm>
            <a:off x="7835318" y="3317522"/>
            <a:ext cx="4244830" cy="51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버튼을 누르면 </a:t>
            </a:r>
            <a:r>
              <a:rPr lang="en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119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전화로 연결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CF7D0F-E1ED-4ED5-92C3-7CDE7DFF0138}"/>
              </a:ext>
            </a:extLst>
          </p:cNvPr>
          <p:cNvSpPr/>
          <p:nvPr/>
        </p:nvSpPr>
        <p:spPr>
          <a:xfrm flipV="1">
            <a:off x="8064785" y="3254663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19123-F70D-4214-9D2F-37BB55842614}"/>
              </a:ext>
            </a:extLst>
          </p:cNvPr>
          <p:cNvSpPr txBox="1"/>
          <p:nvPr/>
        </p:nvSpPr>
        <p:spPr>
          <a:xfrm>
            <a:off x="8386967" y="2770931"/>
            <a:ext cx="2771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UI(119</a:t>
            </a:r>
            <a:r>
              <a:rPr kumimoji="1" lang="en-US" altLang="ko-KR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6ABC4C-6F83-4C1B-9484-AC4613FDA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320" y="1153613"/>
            <a:ext cx="4003333" cy="55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7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074460" y="1874728"/>
            <a:ext cx="18934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0A1DF-561A-4AFE-9905-AD18E73E6309}"/>
              </a:ext>
            </a:extLst>
          </p:cNvPr>
          <p:cNvSpPr/>
          <p:nvPr/>
        </p:nvSpPr>
        <p:spPr>
          <a:xfrm>
            <a:off x="2973193" y="3798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prstClr val="white"/>
                </a:solidFill>
                <a:latin typeface="+mn-ea"/>
              </a:rPr>
              <a:t>차후 진행 예정</a:t>
            </a:r>
            <a:endParaRPr lang="en-US" altLang="ko-KR" sz="36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333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4000" dirty="0">
                <a:solidFill>
                  <a:schemeClr val="accent4"/>
                </a:solidFill>
                <a:latin typeface="+mn-ea"/>
              </a:rPr>
              <a:t>2</a:t>
            </a:r>
            <a:endParaRPr lang="ko-KR" altLang="en-US" sz="40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C802B-3736-4E0B-8848-AA9DE2739E98}"/>
              </a:ext>
            </a:extLst>
          </p:cNvPr>
          <p:cNvSpPr txBox="1"/>
          <p:nvPr/>
        </p:nvSpPr>
        <p:spPr>
          <a:xfrm>
            <a:off x="396771" y="1821843"/>
            <a:ext cx="630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01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4E823-5D03-FC45-B775-C31731399E46}"/>
              </a:ext>
            </a:extLst>
          </p:cNvPr>
          <p:cNvSpPr txBox="1"/>
          <p:nvPr/>
        </p:nvSpPr>
        <p:spPr>
          <a:xfrm>
            <a:off x="982188" y="1917292"/>
            <a:ext cx="341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최종 발표 준비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122FF-9FD9-204A-BE1E-D1B4FC9F6304}"/>
              </a:ext>
            </a:extLst>
          </p:cNvPr>
          <p:cNvSpPr txBox="1"/>
          <p:nvPr/>
        </p:nvSpPr>
        <p:spPr>
          <a:xfrm>
            <a:off x="982188" y="2399874"/>
            <a:ext cx="98456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수정사항이 있으면 수정 후 최종발표 준비 예정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31A1A-BC0A-4696-97BC-59FC4B0B1B5E}"/>
              </a:ext>
            </a:extLst>
          </p:cNvPr>
          <p:cNvSpPr txBox="1"/>
          <p:nvPr/>
        </p:nvSpPr>
        <p:spPr>
          <a:xfrm>
            <a:off x="1314145" y="213093"/>
            <a:ext cx="467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n-ea"/>
              </a:rPr>
              <a:t>차후 진행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BF01E-D5DA-4C03-A1F6-75048A3365E9}"/>
              </a:ext>
            </a:extLst>
          </p:cNvPr>
          <p:cNvSpPr txBox="1"/>
          <p:nvPr/>
        </p:nvSpPr>
        <p:spPr>
          <a:xfrm>
            <a:off x="396424" y="3986601"/>
            <a:ext cx="630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02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567F0E-072A-495E-9482-18712E216EBA}"/>
              </a:ext>
            </a:extLst>
          </p:cNvPr>
          <p:cNvSpPr txBox="1"/>
          <p:nvPr/>
        </p:nvSpPr>
        <p:spPr>
          <a:xfrm>
            <a:off x="981841" y="4082050"/>
            <a:ext cx="341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+mn-ea"/>
              </a:rPr>
              <a:t>결과보고서 작성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51097-6325-43D8-BDC3-28374CD36C04}"/>
              </a:ext>
            </a:extLst>
          </p:cNvPr>
          <p:cNvSpPr txBox="1"/>
          <p:nvPr/>
        </p:nvSpPr>
        <p:spPr>
          <a:xfrm>
            <a:off x="981841" y="4564632"/>
            <a:ext cx="984562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양식을 전달 받은 후 작성 예정</a:t>
            </a: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2708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8047</TotalTime>
  <Words>126</Words>
  <Application>Microsoft Office PowerPoint</Application>
  <PresentationFormat>와이드스크린</PresentationFormat>
  <Paragraphs>51</Paragraphs>
  <Slides>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Arial</vt:lpstr>
      <vt:lpstr>맑은 고딕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N SS</cp:lastModifiedBy>
  <cp:revision>381</cp:revision>
  <dcterms:created xsi:type="dcterms:W3CDTF">2020-05-15T03:41:41Z</dcterms:created>
  <dcterms:modified xsi:type="dcterms:W3CDTF">2021-11-10T07:37:28Z</dcterms:modified>
</cp:coreProperties>
</file>